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82105" initials="8" lastIdx="1" clrIdx="0">
    <p:extLst>
      <p:ext uri="{19B8F6BF-5375-455C-9EA6-DF929625EA0E}">
        <p15:presenceInfo xmlns:p15="http://schemas.microsoft.com/office/powerpoint/2012/main" userId="82105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1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1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5BC2D8-114F-4219-4B6E-FFD2D09879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006568"/>
            <a:ext cx="8361229" cy="209822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즐거운 한국어 </a:t>
            </a:r>
            <a:r>
              <a:rPr lang="en-US" altLang="ko-KR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초급</a:t>
            </a:r>
            <a:r>
              <a:rPr lang="en-US" altLang="ko-KR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</a:t>
            </a:r>
            <a:br>
              <a:rPr lang="en-US" altLang="ko-KR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r>
              <a:rPr lang="en-US" altLang="ko-KR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7</a:t>
            </a:r>
            <a:r>
              <a:rPr lang="ko-KR" altLang="en-US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과</a:t>
            </a:r>
            <a:r>
              <a:rPr lang="en-US" altLang="ko-KR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.“</a:t>
            </a:r>
            <a:r>
              <a:rPr lang="en-US" altLang="ko-KR" sz="5400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–</a:t>
            </a:r>
            <a:r>
              <a:rPr lang="ko-KR" altLang="en-US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 때문에</a:t>
            </a:r>
            <a:r>
              <a:rPr lang="en-US" altLang="ko-KR" sz="54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en-US" sz="54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3DA88DD1-DB30-1F12-F5C4-26DA6E7C5240}"/>
              </a:ext>
            </a:extLst>
          </p:cNvPr>
          <p:cNvSpPr txBox="1">
            <a:spLocks/>
          </p:cNvSpPr>
          <p:nvPr/>
        </p:nvSpPr>
        <p:spPr>
          <a:xfrm>
            <a:off x="4651506" y="4355284"/>
            <a:ext cx="2888985" cy="587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2400" b="1" dirty="0">
                <a:latin typeface=" @ABT_나눔고딕" panose="020D0604000000000000" pitchFamily="50" charset="-127"/>
                <a:ea typeface=" @ABT_나눔고딕" panose="020D0604000000000000" pitchFamily="50" charset="-127"/>
              </a:rPr>
              <a:t>응시자 </a:t>
            </a:r>
            <a:r>
              <a:rPr lang="en-US" altLang="ko-KR" sz="2400" b="1" dirty="0">
                <a:latin typeface=" @ABT_나눔고딕" panose="020D0604000000000000" pitchFamily="50" charset="-127"/>
                <a:ea typeface=" @ABT_나눔고딕" panose="020D0604000000000000" pitchFamily="50" charset="-127"/>
              </a:rPr>
              <a:t>: </a:t>
            </a:r>
            <a:r>
              <a:rPr lang="ko-KR" altLang="en-US" sz="2400" b="1" dirty="0">
                <a:latin typeface=" @ABT_나눔고딕" panose="020D0604000000000000" pitchFamily="50" charset="-127"/>
                <a:ea typeface=" @ABT_나눔고딕" panose="020D0604000000000000" pitchFamily="50" charset="-127"/>
              </a:rPr>
              <a:t>○○○</a:t>
            </a:r>
          </a:p>
        </p:txBody>
      </p:sp>
      <p:sp>
        <p:nvSpPr>
          <p:cNvPr id="11" name="부제목 2">
            <a:extLst>
              <a:ext uri="{FF2B5EF4-FFF2-40B4-BE49-F238E27FC236}">
                <a16:creationId xmlns:a16="http://schemas.microsoft.com/office/drawing/2014/main" id="{668FD8D3-31CE-5069-396A-BC84F6EA22EF}"/>
              </a:ext>
            </a:extLst>
          </p:cNvPr>
          <p:cNvSpPr txBox="1">
            <a:spLocks/>
          </p:cNvSpPr>
          <p:nvPr/>
        </p:nvSpPr>
        <p:spPr>
          <a:xfrm>
            <a:off x="10209402" y="179685"/>
            <a:ext cx="2003432" cy="3839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84048" indent="-384048" algn="l" defTabSz="914400" rtl="0" eaLnBrk="1" latinLnBrk="1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계양구가족센터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1F61B558-87A9-7D07-53A2-FEE6C26065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79" b="95756" l="2282" r="98792">
                        <a14:foregroundMark x1="45906" y1="7958" x2="45906" y2="7958"/>
                        <a14:foregroundMark x1="51007" y1="4111" x2="51007" y2="4111"/>
                        <a14:foregroundMark x1="7248" y1="40849" x2="7248" y2="40849"/>
                        <a14:foregroundMark x1="95570" y1="42838" x2="95570" y2="42838"/>
                        <a14:foregroundMark x1="99060" y1="44032" x2="99060" y2="44032"/>
                        <a14:foregroundMark x1="2550" y1="45093" x2="2550" y2="45093"/>
                        <a14:foregroundMark x1="2550" y1="45491" x2="2550" y2="45491"/>
                        <a14:foregroundMark x1="30336" y1="44695" x2="30336" y2="44695"/>
                        <a14:foregroundMark x1="44027" y1="39655" x2="44027" y2="39655"/>
                        <a14:foregroundMark x1="66443" y1="30637" x2="66443" y2="30637"/>
                        <a14:foregroundMark x1="61879" y1="30902" x2="61879" y2="30902"/>
                        <a14:foregroundMark x1="62013" y1="37268" x2="62013" y2="37268"/>
                        <a14:foregroundMark x1="64027" y1="36207" x2="64027" y2="36207"/>
                        <a14:foregroundMark x1="64161" y1="34881" x2="64161" y2="34881"/>
                        <a14:foregroundMark x1="64027" y1="34350" x2="64027" y2="34350"/>
                        <a14:foregroundMark x1="64027" y1="33554" x2="64027" y2="33024"/>
                        <a14:foregroundMark x1="63758" y1="45623" x2="63758" y2="45623"/>
                        <a14:foregroundMark x1="63758" y1="45623" x2="63624" y2="46286"/>
                        <a14:foregroundMark x1="63624" y1="46684" x2="63624" y2="46684"/>
                        <a14:foregroundMark x1="62416" y1="30769" x2="62416" y2="30769"/>
                        <a14:foregroundMark x1="62416" y1="30769" x2="62416" y2="30769"/>
                        <a14:foregroundMark x1="66309" y1="51592" x2="66309" y2="51592"/>
                        <a14:foregroundMark x1="66309" y1="51592" x2="66309" y2="51592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1879" y1="51194" x2="61879" y2="51194"/>
                        <a14:foregroundMark x1="61879" y1="51194" x2="61879" y2="51194"/>
                        <a14:foregroundMark x1="61879" y1="51194" x2="61879" y2="51194"/>
                        <a14:foregroundMark x1="61074" y1="51061" x2="61074" y2="51061"/>
                        <a14:foregroundMark x1="61074" y1="51061" x2="61074" y2="51061"/>
                        <a14:foregroundMark x1="61208" y1="51326" x2="61208" y2="51326"/>
                        <a14:foregroundMark x1="56913" y1="51592" x2="56913" y2="51592"/>
                        <a14:foregroundMark x1="56913" y1="51592" x2="56913" y2="51592"/>
                        <a14:foregroundMark x1="56913" y1="51592" x2="56913" y2="51592"/>
                        <a14:foregroundMark x1="53826" y1="50000" x2="53826" y2="50000"/>
                        <a14:foregroundMark x1="53826" y1="50000" x2="53826" y2="50000"/>
                        <a14:foregroundMark x1="70470" y1="52255" x2="70470" y2="52255"/>
                        <a14:foregroundMark x1="70470" y1="52255" x2="70470" y2="52255"/>
                        <a14:foregroundMark x1="70470" y1="52255" x2="70470" y2="52255"/>
                        <a14:foregroundMark x1="63893" y1="42971" x2="63893" y2="42971"/>
                        <a14:foregroundMark x1="63893" y1="42971" x2="63893" y2="42971"/>
                        <a14:foregroundMark x1="64430" y1="42308" x2="64430" y2="42308"/>
                        <a14:foregroundMark x1="64430" y1="42308" x2="64430" y2="42308"/>
                        <a14:foregroundMark x1="57047" y1="30769" x2="57047" y2="30769"/>
                        <a14:foregroundMark x1="57047" y1="30769" x2="57047" y2="30769"/>
                        <a14:foregroundMark x1="55034" y1="41777" x2="55034" y2="41777"/>
                        <a14:foregroundMark x1="66577" y1="57958" x2="66577" y2="57958"/>
                        <a14:foregroundMark x1="65235" y1="57692" x2="65235" y2="57692"/>
                        <a14:foregroundMark x1="65235" y1="57692" x2="65235" y2="57692"/>
                        <a14:foregroundMark x1="69262" y1="64324" x2="69262" y2="64324"/>
                        <a14:foregroundMark x1="69262" y1="64324" x2="69262" y2="64324"/>
                        <a14:foregroundMark x1="24966" y1="73210" x2="24966" y2="73210"/>
                        <a14:foregroundMark x1="24966" y1="73210" x2="24966" y2="73210"/>
                        <a14:foregroundMark x1="22819" y1="73342" x2="22819" y2="73342"/>
                        <a14:foregroundMark x1="22819" y1="73342" x2="22819" y2="73342"/>
                        <a14:foregroundMark x1="35436" y1="73077" x2="35436" y2="73077"/>
                        <a14:foregroundMark x1="35436" y1="73077" x2="35436" y2="73077"/>
                        <a14:foregroundMark x1="48725" y1="68700" x2="48725" y2="68700"/>
                        <a14:foregroundMark x1="45772" y1="73210" x2="45772" y2="73210"/>
                        <a14:foregroundMark x1="45772" y1="73210" x2="45772" y2="73210"/>
                        <a14:foregroundMark x1="36107" y1="93899" x2="36107" y2="93899"/>
                        <a14:foregroundMark x1="36107" y1="93899" x2="36107" y2="93899"/>
                        <a14:foregroundMark x1="44966" y1="95756" x2="44966" y2="95756"/>
                        <a14:foregroundMark x1="44966" y1="95756" x2="44966" y2="95756"/>
                        <a14:foregroundMark x1="75839" y1="79708" x2="75839" y2="79708"/>
                        <a14:foregroundMark x1="75839" y1="79708" x2="75839" y2="79708"/>
                        <a14:foregroundMark x1="69799" y1="58223" x2="69799" y2="58223"/>
                        <a14:foregroundMark x1="69799" y1="58223" x2="69799" y2="58223"/>
                        <a14:foregroundMark x1="32483" y1="45358" x2="32483" y2="45358"/>
                        <a14:foregroundMark x1="32483" y1="45358" x2="32483" y2="45358"/>
                        <a14:foregroundMark x1="59732" y1="58886" x2="59732" y2="58886"/>
                        <a14:foregroundMark x1="59732" y1="58886" x2="59732" y2="58886"/>
                        <a14:foregroundMark x1="84027" y1="31963" x2="84027" y2="31963"/>
                        <a14:foregroundMark x1="84027" y1="31963" x2="84027" y2="31963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537" y1="29443" x2="80268" y2="29178"/>
                        <a14:foregroundMark x1="80000" y1="28780" x2="80000" y2="28780"/>
                        <a14:foregroundMark x1="79463" y1="28249" x2="74497" y2="23077"/>
                        <a14:foregroundMark x1="74497" y1="23077" x2="55034" y2="6764"/>
                        <a14:foregroundMark x1="48911" y1="7628" x2="46577" y2="7958"/>
                        <a14:foregroundMark x1="55034" y1="6764" x2="52529" y2="7118"/>
                        <a14:foregroundMark x1="46577" y1="7958" x2="2819" y2="44960"/>
                        <a14:foregroundMark x1="18255" y1="44430" x2="29396" y2="45225"/>
                        <a14:foregroundMark x1="30535" y1="46950" x2="33423" y2="51326"/>
                        <a14:foregroundMark x1="30359" y1="46684" x2="30535" y2="46950"/>
                        <a14:foregroundMark x1="29396" y1="45225" x2="30359" y2="46684"/>
                        <a14:foregroundMark x1="33423" y1="51326" x2="33020" y2="58886"/>
                        <a14:foregroundMark x1="57718" y1="30371" x2="66040" y2="30371"/>
                        <a14:foregroundMark x1="66040" y1="30371" x2="59866" y2="38727"/>
                        <a14:foregroundMark x1="65111" y1="38899" x2="67919" y2="38992"/>
                        <a14:foregroundMark x1="59866" y1="38727" x2="62221" y2="38804"/>
                        <a14:foregroundMark x1="67919" y1="38992" x2="69262" y2="40186"/>
                        <a14:foregroundMark x1="59866" y1="58886" x2="69799" y2="59549"/>
                        <a14:foregroundMark x1="69799" y1="59549" x2="70336" y2="66048"/>
                        <a14:foregroundMark x1="46577" y1="65119" x2="45772" y2="73740"/>
                        <a14:foregroundMark x1="38255" y1="67507" x2="38389" y2="76525"/>
                        <a14:foregroundMark x1="38389" y1="76525" x2="36242" y2="73210"/>
                        <a14:foregroundMark x1="64430" y1="42573" x2="64430" y2="42573"/>
                        <a14:foregroundMark x1="64832" y1="42573" x2="64832" y2="42573"/>
                        <a14:foregroundMark x1="30201" y1="46684" x2="30201" y2="46684"/>
                        <a14:foregroundMark x1="64564" y1="42440" x2="64564" y2="42440"/>
                        <a14:foregroundMark x1="64698" y1="42706" x2="64698" y2="42706"/>
                        <a14:foregroundMark x1="64430" y1="42971" x2="64027" y2="44562"/>
                        <a14:backgroundMark x1="33423" y1="9682" x2="33423" y2="9682"/>
                        <a14:backgroundMark x1="2416" y1="45889" x2="2416" y2="45889"/>
                        <a14:backgroundMark x1="2416" y1="45756" x2="2416" y2="45756"/>
                        <a14:backgroundMark x1="2416" y1="45623" x2="2416" y2="45623"/>
                        <a14:backgroundMark x1="64698" y1="42440" x2="64698" y2="42440"/>
                        <a14:backgroundMark x1="64564" y1="42175" x2="64564" y2="42175"/>
                        <a14:backgroundMark x1="64295" y1="42308" x2="64295" y2="42308"/>
                        <a14:backgroundMark x1="48993" y1="68700" x2="48993" y2="68700"/>
                        <a14:backgroundMark x1="48859" y1="68568" x2="48859" y2="68568"/>
                        <a14:backgroundMark x1="29933" y1="46950" x2="29933" y2="46950"/>
                        <a14:backgroundMark x1="29799" y1="46950" x2="29799" y2="46950"/>
                        <a14:backgroundMark x1="29933" y1="46684" x2="29933" y2="46684"/>
                        <a14:backgroundMark x1="2685" y1="46154" x2="2685" y2="46154"/>
                        <a14:backgroundMark x1="2685" y1="46154" x2="2685" y2="46154"/>
                        <a14:backgroundMark x1="63356" y1="38594" x2="63356" y2="38594"/>
                        <a14:backgroundMark x1="64430" y1="38727" x2="64430" y2="38727"/>
                        <a14:backgroundMark x1="64161" y1="39125" x2="63356" y2="39788"/>
                        <a14:backgroundMark x1="64027" y1="39125" x2="64966" y2="39125"/>
                        <a14:backgroundMark x1="64966" y1="38992" x2="64966" y2="38992"/>
                        <a14:backgroundMark x1="65101" y1="39125" x2="65101" y2="39125"/>
                        <a14:backgroundMark x1="63624" y1="39125" x2="63624" y2="39655"/>
                        <a14:backgroundMark x1="64161" y1="38992" x2="64161" y2="38992"/>
                        <a14:backgroundMark x1="63893" y1="38859" x2="63893" y2="38859"/>
                        <a14:backgroundMark x1="50336" y1="7958" x2="50336" y2="7958"/>
                        <a14:backgroundMark x1="50604" y1="7294" x2="50336" y2="7825"/>
                        <a14:backgroundMark x1="50604" y1="7427" x2="51275" y2="8090"/>
                        <a14:backgroundMark x1="50470" y1="7427" x2="49933" y2="8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19727" y="68079"/>
            <a:ext cx="489675" cy="495591"/>
          </a:xfrm>
          <a:prstGeom prst="rect">
            <a:avLst/>
          </a:prstGeom>
        </p:spPr>
      </p:pic>
      <p:sp>
        <p:nvSpPr>
          <p:cNvPr id="4" name="부제목 2">
            <a:extLst>
              <a:ext uri="{FF2B5EF4-FFF2-40B4-BE49-F238E27FC236}">
                <a16:creationId xmlns:a16="http://schemas.microsoft.com/office/drawing/2014/main" id="{FDDAEF32-6C8C-37C9-8721-814EA1B481E2}"/>
              </a:ext>
            </a:extLst>
          </p:cNvPr>
          <p:cNvSpPr txBox="1">
            <a:spLocks/>
          </p:cNvSpPr>
          <p:nvPr/>
        </p:nvSpPr>
        <p:spPr>
          <a:xfrm>
            <a:off x="4506161" y="5046745"/>
            <a:ext cx="3179677" cy="29398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1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400" b="1" dirty="0">
                <a:solidFill>
                  <a:srgbClr val="FF0000"/>
                </a:solidFill>
                <a:latin typeface=" @ABT_나눔고딕" panose="020D0604000000000000" pitchFamily="50" charset="-127"/>
                <a:ea typeface=" @ABT_나눔고딕" panose="020D0604000000000000" pitchFamily="50" charset="-127"/>
              </a:rPr>
              <a:t>※ </a:t>
            </a:r>
            <a:r>
              <a:rPr lang="ko-KR" altLang="en-US" sz="2400" b="1" dirty="0">
                <a:solidFill>
                  <a:srgbClr val="FF0000"/>
                </a:solidFill>
                <a:latin typeface=" @ABT_나눔고딕" panose="020D0604000000000000" pitchFamily="50" charset="-127"/>
                <a:ea typeface=" @ABT_나눔고딕" panose="020D0604000000000000" pitchFamily="50" charset="-127"/>
              </a:rPr>
              <a:t>슬라이드 </a:t>
            </a:r>
            <a:r>
              <a:rPr lang="en-US" altLang="ko-KR" sz="2400" b="1" dirty="0">
                <a:solidFill>
                  <a:srgbClr val="FF0000"/>
                </a:solidFill>
                <a:latin typeface=" @ABT_나눔고딕" panose="020D0604000000000000" pitchFamily="50" charset="-127"/>
                <a:ea typeface=" @ABT_나눔고딕" panose="020D0604000000000000" pitchFamily="50" charset="-127"/>
              </a:rPr>
              <a:t>4</a:t>
            </a:r>
            <a:r>
              <a:rPr lang="ko-KR" altLang="en-US" sz="2400" b="1" dirty="0">
                <a:solidFill>
                  <a:srgbClr val="FF0000"/>
                </a:solidFill>
                <a:latin typeface=" @ABT_나눔고딕" panose="020D0604000000000000" pitchFamily="50" charset="-127"/>
                <a:ea typeface=" @ABT_나눔고딕" panose="020D0604000000000000" pitchFamily="50" charset="-127"/>
              </a:rPr>
              <a:t>페이지 이내 작성</a:t>
            </a:r>
          </a:p>
        </p:txBody>
      </p:sp>
    </p:spTree>
    <p:extLst>
      <p:ext uri="{BB962C8B-B14F-4D97-AF65-F5344CB8AC3E}">
        <p14:creationId xmlns:p14="http://schemas.microsoft.com/office/powerpoint/2010/main" val="494701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17F374-0B02-D78A-6DB8-F7B545C41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91237"/>
            <a:ext cx="10146484" cy="539412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1C3B5CE3-54C5-5751-AC5C-E8F7694E587D}"/>
              </a:ext>
            </a:extLst>
          </p:cNvPr>
          <p:cNvSpPr txBox="1">
            <a:spLocks/>
          </p:cNvSpPr>
          <p:nvPr/>
        </p:nvSpPr>
        <p:spPr>
          <a:xfrm>
            <a:off x="1084875" y="187774"/>
            <a:ext cx="6742053" cy="7350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1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즐거운 한국어 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초급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 /  7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과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.“</a:t>
            </a:r>
            <a:r>
              <a:rPr lang="en-US" altLang="ko-KR" sz="2800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–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 때문에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16" name="부제목 2">
            <a:extLst>
              <a:ext uri="{FF2B5EF4-FFF2-40B4-BE49-F238E27FC236}">
                <a16:creationId xmlns:a16="http://schemas.microsoft.com/office/drawing/2014/main" id="{6D007D45-3C0F-57EF-E183-B9A62235F168}"/>
              </a:ext>
            </a:extLst>
          </p:cNvPr>
          <p:cNvSpPr txBox="1">
            <a:spLocks/>
          </p:cNvSpPr>
          <p:nvPr/>
        </p:nvSpPr>
        <p:spPr>
          <a:xfrm>
            <a:off x="10209402" y="179685"/>
            <a:ext cx="2003432" cy="3839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84048" indent="-384048" algn="l" defTabSz="914400" rtl="0" eaLnBrk="1" latinLnBrk="1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계양구가족센터</a:t>
            </a: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id="{A163091A-18DF-F6C1-5587-60E5BD758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79" b="95756" l="2282" r="98792">
                        <a14:foregroundMark x1="45906" y1="7958" x2="45906" y2="7958"/>
                        <a14:foregroundMark x1="51007" y1="4111" x2="51007" y2="4111"/>
                        <a14:foregroundMark x1="7248" y1="40849" x2="7248" y2="40849"/>
                        <a14:foregroundMark x1="95570" y1="42838" x2="95570" y2="42838"/>
                        <a14:foregroundMark x1="99060" y1="44032" x2="99060" y2="44032"/>
                        <a14:foregroundMark x1="2550" y1="45093" x2="2550" y2="45093"/>
                        <a14:foregroundMark x1="2550" y1="45491" x2="2550" y2="45491"/>
                        <a14:foregroundMark x1="30336" y1="44695" x2="30336" y2="44695"/>
                        <a14:foregroundMark x1="44027" y1="39655" x2="44027" y2="39655"/>
                        <a14:foregroundMark x1="66443" y1="30637" x2="66443" y2="30637"/>
                        <a14:foregroundMark x1="61879" y1="30902" x2="61879" y2="30902"/>
                        <a14:foregroundMark x1="62013" y1="37268" x2="62013" y2="37268"/>
                        <a14:foregroundMark x1="64027" y1="36207" x2="64027" y2="36207"/>
                        <a14:foregroundMark x1="64161" y1="34881" x2="64161" y2="34881"/>
                        <a14:foregroundMark x1="64027" y1="34350" x2="64027" y2="34350"/>
                        <a14:foregroundMark x1="64027" y1="33554" x2="64027" y2="33024"/>
                        <a14:foregroundMark x1="63758" y1="45623" x2="63758" y2="45623"/>
                        <a14:foregroundMark x1="63758" y1="45623" x2="63624" y2="46286"/>
                        <a14:foregroundMark x1="63624" y1="46684" x2="63624" y2="46684"/>
                        <a14:foregroundMark x1="62416" y1="30769" x2="62416" y2="30769"/>
                        <a14:foregroundMark x1="62416" y1="30769" x2="62416" y2="30769"/>
                        <a14:foregroundMark x1="66309" y1="51592" x2="66309" y2="51592"/>
                        <a14:foregroundMark x1="66309" y1="51592" x2="66309" y2="51592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1879" y1="51194" x2="61879" y2="51194"/>
                        <a14:foregroundMark x1="61879" y1="51194" x2="61879" y2="51194"/>
                        <a14:foregroundMark x1="61879" y1="51194" x2="61879" y2="51194"/>
                        <a14:foregroundMark x1="61074" y1="51061" x2="61074" y2="51061"/>
                        <a14:foregroundMark x1="61074" y1="51061" x2="61074" y2="51061"/>
                        <a14:foregroundMark x1="61208" y1="51326" x2="61208" y2="51326"/>
                        <a14:foregroundMark x1="56913" y1="51592" x2="56913" y2="51592"/>
                        <a14:foregroundMark x1="56913" y1="51592" x2="56913" y2="51592"/>
                        <a14:foregroundMark x1="56913" y1="51592" x2="56913" y2="51592"/>
                        <a14:foregroundMark x1="53826" y1="50000" x2="53826" y2="50000"/>
                        <a14:foregroundMark x1="53826" y1="50000" x2="53826" y2="50000"/>
                        <a14:foregroundMark x1="70470" y1="52255" x2="70470" y2="52255"/>
                        <a14:foregroundMark x1="70470" y1="52255" x2="70470" y2="52255"/>
                        <a14:foregroundMark x1="70470" y1="52255" x2="70470" y2="52255"/>
                        <a14:foregroundMark x1="63893" y1="42971" x2="63893" y2="42971"/>
                        <a14:foregroundMark x1="63893" y1="42971" x2="63893" y2="42971"/>
                        <a14:foregroundMark x1="64430" y1="42308" x2="64430" y2="42308"/>
                        <a14:foregroundMark x1="64430" y1="42308" x2="64430" y2="42308"/>
                        <a14:foregroundMark x1="57047" y1="30769" x2="57047" y2="30769"/>
                        <a14:foregroundMark x1="57047" y1="30769" x2="57047" y2="30769"/>
                        <a14:foregroundMark x1="55034" y1="41777" x2="55034" y2="41777"/>
                        <a14:foregroundMark x1="66577" y1="57958" x2="66577" y2="57958"/>
                        <a14:foregroundMark x1="65235" y1="57692" x2="65235" y2="57692"/>
                        <a14:foregroundMark x1="65235" y1="57692" x2="65235" y2="57692"/>
                        <a14:foregroundMark x1="69262" y1="64324" x2="69262" y2="64324"/>
                        <a14:foregroundMark x1="69262" y1="64324" x2="69262" y2="64324"/>
                        <a14:foregroundMark x1="24966" y1="73210" x2="24966" y2="73210"/>
                        <a14:foregroundMark x1="24966" y1="73210" x2="24966" y2="73210"/>
                        <a14:foregroundMark x1="22819" y1="73342" x2="22819" y2="73342"/>
                        <a14:foregroundMark x1="22819" y1="73342" x2="22819" y2="73342"/>
                        <a14:foregroundMark x1="35436" y1="73077" x2="35436" y2="73077"/>
                        <a14:foregroundMark x1="35436" y1="73077" x2="35436" y2="73077"/>
                        <a14:foregroundMark x1="48725" y1="68700" x2="48725" y2="68700"/>
                        <a14:foregroundMark x1="45772" y1="73210" x2="45772" y2="73210"/>
                        <a14:foregroundMark x1="45772" y1="73210" x2="45772" y2="73210"/>
                        <a14:foregroundMark x1="36107" y1="93899" x2="36107" y2="93899"/>
                        <a14:foregroundMark x1="36107" y1="93899" x2="36107" y2="93899"/>
                        <a14:foregroundMark x1="44966" y1="95756" x2="44966" y2="95756"/>
                        <a14:foregroundMark x1="44966" y1="95756" x2="44966" y2="95756"/>
                        <a14:foregroundMark x1="75839" y1="79708" x2="75839" y2="79708"/>
                        <a14:foregroundMark x1="75839" y1="79708" x2="75839" y2="79708"/>
                        <a14:foregroundMark x1="69799" y1="58223" x2="69799" y2="58223"/>
                        <a14:foregroundMark x1="69799" y1="58223" x2="69799" y2="58223"/>
                        <a14:foregroundMark x1="32483" y1="45358" x2="32483" y2="45358"/>
                        <a14:foregroundMark x1="32483" y1="45358" x2="32483" y2="45358"/>
                        <a14:foregroundMark x1="59732" y1="58886" x2="59732" y2="58886"/>
                        <a14:foregroundMark x1="59732" y1="58886" x2="59732" y2="58886"/>
                        <a14:foregroundMark x1="84027" y1="31963" x2="84027" y2="31963"/>
                        <a14:foregroundMark x1="84027" y1="31963" x2="84027" y2="31963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537" y1="29443" x2="80268" y2="29178"/>
                        <a14:foregroundMark x1="80000" y1="28780" x2="80000" y2="28780"/>
                        <a14:foregroundMark x1="79463" y1="28249" x2="74497" y2="23077"/>
                        <a14:foregroundMark x1="74497" y1="23077" x2="55034" y2="6764"/>
                        <a14:foregroundMark x1="48911" y1="7628" x2="46577" y2="7958"/>
                        <a14:foregroundMark x1="55034" y1="6764" x2="52529" y2="7118"/>
                        <a14:foregroundMark x1="46577" y1="7958" x2="2819" y2="44960"/>
                        <a14:foregroundMark x1="18255" y1="44430" x2="29396" y2="45225"/>
                        <a14:foregroundMark x1="30535" y1="46950" x2="33423" y2="51326"/>
                        <a14:foregroundMark x1="30359" y1="46684" x2="30535" y2="46950"/>
                        <a14:foregroundMark x1="29396" y1="45225" x2="30359" y2="46684"/>
                        <a14:foregroundMark x1="33423" y1="51326" x2="33020" y2="58886"/>
                        <a14:foregroundMark x1="57718" y1="30371" x2="66040" y2="30371"/>
                        <a14:foregroundMark x1="66040" y1="30371" x2="59866" y2="38727"/>
                        <a14:foregroundMark x1="65111" y1="38899" x2="67919" y2="38992"/>
                        <a14:foregroundMark x1="59866" y1="38727" x2="62221" y2="38804"/>
                        <a14:foregroundMark x1="67919" y1="38992" x2="69262" y2="40186"/>
                        <a14:foregroundMark x1="59866" y1="58886" x2="69799" y2="59549"/>
                        <a14:foregroundMark x1="69799" y1="59549" x2="70336" y2="66048"/>
                        <a14:foregroundMark x1="46577" y1="65119" x2="45772" y2="73740"/>
                        <a14:foregroundMark x1="38255" y1="67507" x2="38389" y2="76525"/>
                        <a14:foregroundMark x1="38389" y1="76525" x2="36242" y2="73210"/>
                        <a14:foregroundMark x1="64430" y1="42573" x2="64430" y2="42573"/>
                        <a14:foregroundMark x1="64832" y1="42573" x2="64832" y2="42573"/>
                        <a14:foregroundMark x1="30201" y1="46684" x2="30201" y2="46684"/>
                        <a14:foregroundMark x1="64564" y1="42440" x2="64564" y2="42440"/>
                        <a14:foregroundMark x1="64698" y1="42706" x2="64698" y2="42706"/>
                        <a14:foregroundMark x1="64430" y1="42971" x2="64027" y2="44562"/>
                        <a14:backgroundMark x1="33423" y1="9682" x2="33423" y2="9682"/>
                        <a14:backgroundMark x1="2416" y1="45889" x2="2416" y2="45889"/>
                        <a14:backgroundMark x1="2416" y1="45756" x2="2416" y2="45756"/>
                        <a14:backgroundMark x1="2416" y1="45623" x2="2416" y2="45623"/>
                        <a14:backgroundMark x1="64698" y1="42440" x2="64698" y2="42440"/>
                        <a14:backgroundMark x1="64564" y1="42175" x2="64564" y2="42175"/>
                        <a14:backgroundMark x1="64295" y1="42308" x2="64295" y2="42308"/>
                        <a14:backgroundMark x1="48993" y1="68700" x2="48993" y2="68700"/>
                        <a14:backgroundMark x1="48859" y1="68568" x2="48859" y2="68568"/>
                        <a14:backgroundMark x1="29933" y1="46950" x2="29933" y2="46950"/>
                        <a14:backgroundMark x1="29799" y1="46950" x2="29799" y2="46950"/>
                        <a14:backgroundMark x1="29933" y1="46684" x2="29933" y2="46684"/>
                        <a14:backgroundMark x1="2685" y1="46154" x2="2685" y2="46154"/>
                        <a14:backgroundMark x1="2685" y1="46154" x2="2685" y2="46154"/>
                        <a14:backgroundMark x1="63356" y1="38594" x2="63356" y2="38594"/>
                        <a14:backgroundMark x1="64430" y1="38727" x2="64430" y2="38727"/>
                        <a14:backgroundMark x1="64161" y1="39125" x2="63356" y2="39788"/>
                        <a14:backgroundMark x1="64027" y1="39125" x2="64966" y2="39125"/>
                        <a14:backgroundMark x1="64966" y1="38992" x2="64966" y2="38992"/>
                        <a14:backgroundMark x1="65101" y1="39125" x2="65101" y2="39125"/>
                        <a14:backgroundMark x1="63624" y1="39125" x2="63624" y2="39655"/>
                        <a14:backgroundMark x1="64161" y1="38992" x2="64161" y2="38992"/>
                        <a14:backgroundMark x1="63893" y1="38859" x2="63893" y2="38859"/>
                        <a14:backgroundMark x1="50336" y1="7958" x2="50336" y2="7958"/>
                        <a14:backgroundMark x1="50604" y1="7294" x2="50336" y2="7825"/>
                        <a14:backgroundMark x1="50604" y1="7427" x2="51275" y2="8090"/>
                        <a14:backgroundMark x1="50470" y1="7427" x2="49933" y2="8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19727" y="68079"/>
            <a:ext cx="489675" cy="4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37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17F374-0B02-D78A-6DB8-F7B545C41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91237"/>
            <a:ext cx="10146484" cy="539412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1C3B5CE3-54C5-5751-AC5C-E8F7694E587D}"/>
              </a:ext>
            </a:extLst>
          </p:cNvPr>
          <p:cNvSpPr txBox="1">
            <a:spLocks/>
          </p:cNvSpPr>
          <p:nvPr/>
        </p:nvSpPr>
        <p:spPr>
          <a:xfrm>
            <a:off x="1084875" y="187774"/>
            <a:ext cx="6742053" cy="7350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1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즐거운 한국어 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초급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 /  7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과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.“</a:t>
            </a:r>
            <a:r>
              <a:rPr lang="en-US" altLang="ko-KR" sz="2800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–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 때문에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541EBAA0-B2CD-4AC1-8499-F9D12372447E}"/>
              </a:ext>
            </a:extLst>
          </p:cNvPr>
          <p:cNvSpPr txBox="1">
            <a:spLocks/>
          </p:cNvSpPr>
          <p:nvPr/>
        </p:nvSpPr>
        <p:spPr>
          <a:xfrm>
            <a:off x="10209402" y="179685"/>
            <a:ext cx="2003432" cy="3839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84048" indent="-384048" algn="l" defTabSz="914400" rtl="0" eaLnBrk="1" latinLnBrk="1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계양구가족센터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2D320BC8-CDC3-DA5F-8EB1-95BC1E3379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79" b="95756" l="2282" r="98792">
                        <a14:foregroundMark x1="45906" y1="7958" x2="45906" y2="7958"/>
                        <a14:foregroundMark x1="51007" y1="4111" x2="51007" y2="4111"/>
                        <a14:foregroundMark x1="7248" y1="40849" x2="7248" y2="40849"/>
                        <a14:foregroundMark x1="95570" y1="42838" x2="95570" y2="42838"/>
                        <a14:foregroundMark x1="99060" y1="44032" x2="99060" y2="44032"/>
                        <a14:foregroundMark x1="2550" y1="45093" x2="2550" y2="45093"/>
                        <a14:foregroundMark x1="2550" y1="45491" x2="2550" y2="45491"/>
                        <a14:foregroundMark x1="30336" y1="44695" x2="30336" y2="44695"/>
                        <a14:foregroundMark x1="44027" y1="39655" x2="44027" y2="39655"/>
                        <a14:foregroundMark x1="66443" y1="30637" x2="66443" y2="30637"/>
                        <a14:foregroundMark x1="61879" y1="30902" x2="61879" y2="30902"/>
                        <a14:foregroundMark x1="62013" y1="37268" x2="62013" y2="37268"/>
                        <a14:foregroundMark x1="64027" y1="36207" x2="64027" y2="36207"/>
                        <a14:foregroundMark x1="64161" y1="34881" x2="64161" y2="34881"/>
                        <a14:foregroundMark x1="64027" y1="34350" x2="64027" y2="34350"/>
                        <a14:foregroundMark x1="64027" y1="33554" x2="64027" y2="33024"/>
                        <a14:foregroundMark x1="63758" y1="45623" x2="63758" y2="45623"/>
                        <a14:foregroundMark x1="63758" y1="45623" x2="63624" y2="46286"/>
                        <a14:foregroundMark x1="63624" y1="46684" x2="63624" y2="46684"/>
                        <a14:foregroundMark x1="62416" y1="30769" x2="62416" y2="30769"/>
                        <a14:foregroundMark x1="62416" y1="30769" x2="62416" y2="30769"/>
                        <a14:foregroundMark x1="66309" y1="51592" x2="66309" y2="51592"/>
                        <a14:foregroundMark x1="66309" y1="51592" x2="66309" y2="51592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1879" y1="51194" x2="61879" y2="51194"/>
                        <a14:foregroundMark x1="61879" y1="51194" x2="61879" y2="51194"/>
                        <a14:foregroundMark x1="61879" y1="51194" x2="61879" y2="51194"/>
                        <a14:foregroundMark x1="61074" y1="51061" x2="61074" y2="51061"/>
                        <a14:foregroundMark x1="61074" y1="51061" x2="61074" y2="51061"/>
                        <a14:foregroundMark x1="61208" y1="51326" x2="61208" y2="51326"/>
                        <a14:foregroundMark x1="56913" y1="51592" x2="56913" y2="51592"/>
                        <a14:foregroundMark x1="56913" y1="51592" x2="56913" y2="51592"/>
                        <a14:foregroundMark x1="56913" y1="51592" x2="56913" y2="51592"/>
                        <a14:foregroundMark x1="53826" y1="50000" x2="53826" y2="50000"/>
                        <a14:foregroundMark x1="53826" y1="50000" x2="53826" y2="50000"/>
                        <a14:foregroundMark x1="70470" y1="52255" x2="70470" y2="52255"/>
                        <a14:foregroundMark x1="70470" y1="52255" x2="70470" y2="52255"/>
                        <a14:foregroundMark x1="70470" y1="52255" x2="70470" y2="52255"/>
                        <a14:foregroundMark x1="63893" y1="42971" x2="63893" y2="42971"/>
                        <a14:foregroundMark x1="63893" y1="42971" x2="63893" y2="42971"/>
                        <a14:foregroundMark x1="64430" y1="42308" x2="64430" y2="42308"/>
                        <a14:foregroundMark x1="64430" y1="42308" x2="64430" y2="42308"/>
                        <a14:foregroundMark x1="57047" y1="30769" x2="57047" y2="30769"/>
                        <a14:foregroundMark x1="57047" y1="30769" x2="57047" y2="30769"/>
                        <a14:foregroundMark x1="55034" y1="41777" x2="55034" y2="41777"/>
                        <a14:foregroundMark x1="66577" y1="57958" x2="66577" y2="57958"/>
                        <a14:foregroundMark x1="65235" y1="57692" x2="65235" y2="57692"/>
                        <a14:foregroundMark x1="65235" y1="57692" x2="65235" y2="57692"/>
                        <a14:foregroundMark x1="69262" y1="64324" x2="69262" y2="64324"/>
                        <a14:foregroundMark x1="69262" y1="64324" x2="69262" y2="64324"/>
                        <a14:foregroundMark x1="24966" y1="73210" x2="24966" y2="73210"/>
                        <a14:foregroundMark x1="24966" y1="73210" x2="24966" y2="73210"/>
                        <a14:foregroundMark x1="22819" y1="73342" x2="22819" y2="73342"/>
                        <a14:foregroundMark x1="22819" y1="73342" x2="22819" y2="73342"/>
                        <a14:foregroundMark x1="35436" y1="73077" x2="35436" y2="73077"/>
                        <a14:foregroundMark x1="35436" y1="73077" x2="35436" y2="73077"/>
                        <a14:foregroundMark x1="48725" y1="68700" x2="48725" y2="68700"/>
                        <a14:foregroundMark x1="45772" y1="73210" x2="45772" y2="73210"/>
                        <a14:foregroundMark x1="45772" y1="73210" x2="45772" y2="73210"/>
                        <a14:foregroundMark x1="36107" y1="93899" x2="36107" y2="93899"/>
                        <a14:foregroundMark x1="36107" y1="93899" x2="36107" y2="93899"/>
                        <a14:foregroundMark x1="44966" y1="95756" x2="44966" y2="95756"/>
                        <a14:foregroundMark x1="44966" y1="95756" x2="44966" y2="95756"/>
                        <a14:foregroundMark x1="75839" y1="79708" x2="75839" y2="79708"/>
                        <a14:foregroundMark x1="75839" y1="79708" x2="75839" y2="79708"/>
                        <a14:foregroundMark x1="69799" y1="58223" x2="69799" y2="58223"/>
                        <a14:foregroundMark x1="69799" y1="58223" x2="69799" y2="58223"/>
                        <a14:foregroundMark x1="32483" y1="45358" x2="32483" y2="45358"/>
                        <a14:foregroundMark x1="32483" y1="45358" x2="32483" y2="45358"/>
                        <a14:foregroundMark x1="59732" y1="58886" x2="59732" y2="58886"/>
                        <a14:foregroundMark x1="59732" y1="58886" x2="59732" y2="58886"/>
                        <a14:foregroundMark x1="84027" y1="31963" x2="84027" y2="31963"/>
                        <a14:foregroundMark x1="84027" y1="31963" x2="84027" y2="31963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537" y1="29443" x2="80268" y2="29178"/>
                        <a14:foregroundMark x1="80000" y1="28780" x2="80000" y2="28780"/>
                        <a14:foregroundMark x1="79463" y1="28249" x2="74497" y2="23077"/>
                        <a14:foregroundMark x1="74497" y1="23077" x2="55034" y2="6764"/>
                        <a14:foregroundMark x1="48911" y1="7628" x2="46577" y2="7958"/>
                        <a14:foregroundMark x1="55034" y1="6764" x2="52529" y2="7118"/>
                        <a14:foregroundMark x1="46577" y1="7958" x2="2819" y2="44960"/>
                        <a14:foregroundMark x1="18255" y1="44430" x2="29396" y2="45225"/>
                        <a14:foregroundMark x1="30535" y1="46950" x2="33423" y2="51326"/>
                        <a14:foregroundMark x1="30359" y1="46684" x2="30535" y2="46950"/>
                        <a14:foregroundMark x1="29396" y1="45225" x2="30359" y2="46684"/>
                        <a14:foregroundMark x1="33423" y1="51326" x2="33020" y2="58886"/>
                        <a14:foregroundMark x1="57718" y1="30371" x2="66040" y2="30371"/>
                        <a14:foregroundMark x1="66040" y1="30371" x2="59866" y2="38727"/>
                        <a14:foregroundMark x1="65111" y1="38899" x2="67919" y2="38992"/>
                        <a14:foregroundMark x1="59866" y1="38727" x2="62221" y2="38804"/>
                        <a14:foregroundMark x1="67919" y1="38992" x2="69262" y2="40186"/>
                        <a14:foregroundMark x1="59866" y1="58886" x2="69799" y2="59549"/>
                        <a14:foregroundMark x1="69799" y1="59549" x2="70336" y2="66048"/>
                        <a14:foregroundMark x1="46577" y1="65119" x2="45772" y2="73740"/>
                        <a14:foregroundMark x1="38255" y1="67507" x2="38389" y2="76525"/>
                        <a14:foregroundMark x1="38389" y1="76525" x2="36242" y2="73210"/>
                        <a14:foregroundMark x1="64430" y1="42573" x2="64430" y2="42573"/>
                        <a14:foregroundMark x1="64832" y1="42573" x2="64832" y2="42573"/>
                        <a14:foregroundMark x1="30201" y1="46684" x2="30201" y2="46684"/>
                        <a14:foregroundMark x1="64564" y1="42440" x2="64564" y2="42440"/>
                        <a14:foregroundMark x1="64698" y1="42706" x2="64698" y2="42706"/>
                        <a14:foregroundMark x1="64430" y1="42971" x2="64027" y2="44562"/>
                        <a14:backgroundMark x1="33423" y1="9682" x2="33423" y2="9682"/>
                        <a14:backgroundMark x1="2416" y1="45889" x2="2416" y2="45889"/>
                        <a14:backgroundMark x1="2416" y1="45756" x2="2416" y2="45756"/>
                        <a14:backgroundMark x1="2416" y1="45623" x2="2416" y2="45623"/>
                        <a14:backgroundMark x1="64698" y1="42440" x2="64698" y2="42440"/>
                        <a14:backgroundMark x1="64564" y1="42175" x2="64564" y2="42175"/>
                        <a14:backgroundMark x1="64295" y1="42308" x2="64295" y2="42308"/>
                        <a14:backgroundMark x1="48993" y1="68700" x2="48993" y2="68700"/>
                        <a14:backgroundMark x1="48859" y1="68568" x2="48859" y2="68568"/>
                        <a14:backgroundMark x1="29933" y1="46950" x2="29933" y2="46950"/>
                        <a14:backgroundMark x1="29799" y1="46950" x2="29799" y2="46950"/>
                        <a14:backgroundMark x1="29933" y1="46684" x2="29933" y2="46684"/>
                        <a14:backgroundMark x1="2685" y1="46154" x2="2685" y2="46154"/>
                        <a14:backgroundMark x1="2685" y1="46154" x2="2685" y2="46154"/>
                        <a14:backgroundMark x1="63356" y1="38594" x2="63356" y2="38594"/>
                        <a14:backgroundMark x1="64430" y1="38727" x2="64430" y2="38727"/>
                        <a14:backgroundMark x1="64161" y1="39125" x2="63356" y2="39788"/>
                        <a14:backgroundMark x1="64027" y1="39125" x2="64966" y2="39125"/>
                        <a14:backgroundMark x1="64966" y1="38992" x2="64966" y2="38992"/>
                        <a14:backgroundMark x1="65101" y1="39125" x2="65101" y2="39125"/>
                        <a14:backgroundMark x1="63624" y1="39125" x2="63624" y2="39655"/>
                        <a14:backgroundMark x1="64161" y1="38992" x2="64161" y2="38992"/>
                        <a14:backgroundMark x1="63893" y1="38859" x2="63893" y2="38859"/>
                        <a14:backgroundMark x1="50336" y1="7958" x2="50336" y2="7958"/>
                        <a14:backgroundMark x1="50604" y1="7294" x2="50336" y2="7825"/>
                        <a14:backgroundMark x1="50604" y1="7427" x2="51275" y2="8090"/>
                        <a14:backgroundMark x1="50470" y1="7427" x2="49933" y2="8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19727" y="68079"/>
            <a:ext cx="489675" cy="4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657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417F374-0B02-D78A-6DB8-F7B545C41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91237"/>
            <a:ext cx="10146484" cy="5394121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1C3B5CE3-54C5-5751-AC5C-E8F7694E587D}"/>
              </a:ext>
            </a:extLst>
          </p:cNvPr>
          <p:cNvSpPr txBox="1">
            <a:spLocks/>
          </p:cNvSpPr>
          <p:nvPr/>
        </p:nvSpPr>
        <p:spPr>
          <a:xfrm>
            <a:off x="1084875" y="187774"/>
            <a:ext cx="6742053" cy="73501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1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즐거운 한국어 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초급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 /  7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과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.“</a:t>
            </a:r>
            <a:r>
              <a:rPr lang="en-US" altLang="ko-KR" sz="2800" b="1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–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 때문에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CC814D6A-4A2B-D64C-6631-B76B43F98A37}"/>
              </a:ext>
            </a:extLst>
          </p:cNvPr>
          <p:cNvSpPr txBox="1">
            <a:spLocks/>
          </p:cNvSpPr>
          <p:nvPr/>
        </p:nvSpPr>
        <p:spPr>
          <a:xfrm>
            <a:off x="10209402" y="179685"/>
            <a:ext cx="2003432" cy="3839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84048" indent="-384048" algn="l" defTabSz="914400" rtl="0" eaLnBrk="1" latinLnBrk="1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1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24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계양구가족센터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3472A920-6BFB-732E-78A5-CF4D9BB29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979" b="95756" l="2282" r="98792">
                        <a14:foregroundMark x1="45906" y1="7958" x2="45906" y2="7958"/>
                        <a14:foregroundMark x1="51007" y1="4111" x2="51007" y2="4111"/>
                        <a14:foregroundMark x1="7248" y1="40849" x2="7248" y2="40849"/>
                        <a14:foregroundMark x1="95570" y1="42838" x2="95570" y2="42838"/>
                        <a14:foregroundMark x1="99060" y1="44032" x2="99060" y2="44032"/>
                        <a14:foregroundMark x1="2550" y1="45093" x2="2550" y2="45093"/>
                        <a14:foregroundMark x1="2550" y1="45491" x2="2550" y2="45491"/>
                        <a14:foregroundMark x1="30336" y1="44695" x2="30336" y2="44695"/>
                        <a14:foregroundMark x1="44027" y1="39655" x2="44027" y2="39655"/>
                        <a14:foregroundMark x1="66443" y1="30637" x2="66443" y2="30637"/>
                        <a14:foregroundMark x1="61879" y1="30902" x2="61879" y2="30902"/>
                        <a14:foregroundMark x1="62013" y1="37268" x2="62013" y2="37268"/>
                        <a14:foregroundMark x1="64027" y1="36207" x2="64027" y2="36207"/>
                        <a14:foregroundMark x1="64161" y1="34881" x2="64161" y2="34881"/>
                        <a14:foregroundMark x1="64027" y1="34350" x2="64027" y2="34350"/>
                        <a14:foregroundMark x1="64027" y1="33554" x2="64027" y2="33024"/>
                        <a14:foregroundMark x1="63758" y1="45623" x2="63758" y2="45623"/>
                        <a14:foregroundMark x1="63758" y1="45623" x2="63624" y2="46286"/>
                        <a14:foregroundMark x1="63624" y1="46684" x2="63624" y2="46684"/>
                        <a14:foregroundMark x1="62416" y1="30769" x2="62416" y2="30769"/>
                        <a14:foregroundMark x1="62416" y1="30769" x2="62416" y2="30769"/>
                        <a14:foregroundMark x1="66309" y1="51592" x2="66309" y2="51592"/>
                        <a14:foregroundMark x1="66309" y1="51592" x2="66309" y2="51592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0805" y1="51194" x2="60805" y2="51194"/>
                        <a14:foregroundMark x1="61879" y1="51194" x2="61879" y2="51194"/>
                        <a14:foregroundMark x1="61879" y1="51194" x2="61879" y2="51194"/>
                        <a14:foregroundMark x1="61879" y1="51194" x2="61879" y2="51194"/>
                        <a14:foregroundMark x1="61074" y1="51061" x2="61074" y2="51061"/>
                        <a14:foregroundMark x1="61074" y1="51061" x2="61074" y2="51061"/>
                        <a14:foregroundMark x1="61208" y1="51326" x2="61208" y2="51326"/>
                        <a14:foregroundMark x1="56913" y1="51592" x2="56913" y2="51592"/>
                        <a14:foregroundMark x1="56913" y1="51592" x2="56913" y2="51592"/>
                        <a14:foregroundMark x1="56913" y1="51592" x2="56913" y2="51592"/>
                        <a14:foregroundMark x1="53826" y1="50000" x2="53826" y2="50000"/>
                        <a14:foregroundMark x1="53826" y1="50000" x2="53826" y2="50000"/>
                        <a14:foregroundMark x1="70470" y1="52255" x2="70470" y2="52255"/>
                        <a14:foregroundMark x1="70470" y1="52255" x2="70470" y2="52255"/>
                        <a14:foregroundMark x1="70470" y1="52255" x2="70470" y2="52255"/>
                        <a14:foregroundMark x1="63893" y1="42971" x2="63893" y2="42971"/>
                        <a14:foregroundMark x1="63893" y1="42971" x2="63893" y2="42971"/>
                        <a14:foregroundMark x1="64430" y1="42308" x2="64430" y2="42308"/>
                        <a14:foregroundMark x1="64430" y1="42308" x2="64430" y2="42308"/>
                        <a14:foregroundMark x1="57047" y1="30769" x2="57047" y2="30769"/>
                        <a14:foregroundMark x1="57047" y1="30769" x2="57047" y2="30769"/>
                        <a14:foregroundMark x1="55034" y1="41777" x2="55034" y2="41777"/>
                        <a14:foregroundMark x1="66577" y1="57958" x2="66577" y2="57958"/>
                        <a14:foregroundMark x1="65235" y1="57692" x2="65235" y2="57692"/>
                        <a14:foregroundMark x1="65235" y1="57692" x2="65235" y2="57692"/>
                        <a14:foregroundMark x1="69262" y1="64324" x2="69262" y2="64324"/>
                        <a14:foregroundMark x1="69262" y1="64324" x2="69262" y2="64324"/>
                        <a14:foregroundMark x1="24966" y1="73210" x2="24966" y2="73210"/>
                        <a14:foregroundMark x1="24966" y1="73210" x2="24966" y2="73210"/>
                        <a14:foregroundMark x1="22819" y1="73342" x2="22819" y2="73342"/>
                        <a14:foregroundMark x1="22819" y1="73342" x2="22819" y2="73342"/>
                        <a14:foregroundMark x1="35436" y1="73077" x2="35436" y2="73077"/>
                        <a14:foregroundMark x1="35436" y1="73077" x2="35436" y2="73077"/>
                        <a14:foregroundMark x1="48725" y1="68700" x2="48725" y2="68700"/>
                        <a14:foregroundMark x1="45772" y1="73210" x2="45772" y2="73210"/>
                        <a14:foregroundMark x1="45772" y1="73210" x2="45772" y2="73210"/>
                        <a14:foregroundMark x1="36107" y1="93899" x2="36107" y2="93899"/>
                        <a14:foregroundMark x1="36107" y1="93899" x2="36107" y2="93899"/>
                        <a14:foregroundMark x1="44966" y1="95756" x2="44966" y2="95756"/>
                        <a14:foregroundMark x1="44966" y1="95756" x2="44966" y2="95756"/>
                        <a14:foregroundMark x1="75839" y1="79708" x2="75839" y2="79708"/>
                        <a14:foregroundMark x1="75839" y1="79708" x2="75839" y2="79708"/>
                        <a14:foregroundMark x1="69799" y1="58223" x2="69799" y2="58223"/>
                        <a14:foregroundMark x1="69799" y1="58223" x2="69799" y2="58223"/>
                        <a14:foregroundMark x1="32483" y1="45358" x2="32483" y2="45358"/>
                        <a14:foregroundMark x1="32483" y1="45358" x2="32483" y2="45358"/>
                        <a14:foregroundMark x1="59732" y1="58886" x2="59732" y2="58886"/>
                        <a14:foregroundMark x1="59732" y1="58886" x2="59732" y2="58886"/>
                        <a14:foregroundMark x1="84027" y1="31963" x2="84027" y2="31963"/>
                        <a14:foregroundMark x1="84027" y1="31963" x2="84027" y2="31963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1745" y1="30504" x2="81745" y2="30504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671" y1="29576" x2="80671" y2="29576"/>
                        <a14:foregroundMark x1="80537" y1="29443" x2="80268" y2="29178"/>
                        <a14:foregroundMark x1="80000" y1="28780" x2="80000" y2="28780"/>
                        <a14:foregroundMark x1="79463" y1="28249" x2="74497" y2="23077"/>
                        <a14:foregroundMark x1="74497" y1="23077" x2="55034" y2="6764"/>
                        <a14:foregroundMark x1="48911" y1="7628" x2="46577" y2="7958"/>
                        <a14:foregroundMark x1="55034" y1="6764" x2="52529" y2="7118"/>
                        <a14:foregroundMark x1="46577" y1="7958" x2="2819" y2="44960"/>
                        <a14:foregroundMark x1="18255" y1="44430" x2="29396" y2="45225"/>
                        <a14:foregroundMark x1="30535" y1="46950" x2="33423" y2="51326"/>
                        <a14:foregroundMark x1="30359" y1="46684" x2="30535" y2="46950"/>
                        <a14:foregroundMark x1="29396" y1="45225" x2="30359" y2="46684"/>
                        <a14:foregroundMark x1="33423" y1="51326" x2="33020" y2="58886"/>
                        <a14:foregroundMark x1="57718" y1="30371" x2="66040" y2="30371"/>
                        <a14:foregroundMark x1="66040" y1="30371" x2="59866" y2="38727"/>
                        <a14:foregroundMark x1="65111" y1="38899" x2="67919" y2="38992"/>
                        <a14:foregroundMark x1="59866" y1="38727" x2="62221" y2="38804"/>
                        <a14:foregroundMark x1="67919" y1="38992" x2="69262" y2="40186"/>
                        <a14:foregroundMark x1="59866" y1="58886" x2="69799" y2="59549"/>
                        <a14:foregroundMark x1="69799" y1="59549" x2="70336" y2="66048"/>
                        <a14:foregroundMark x1="46577" y1="65119" x2="45772" y2="73740"/>
                        <a14:foregroundMark x1="38255" y1="67507" x2="38389" y2="76525"/>
                        <a14:foregroundMark x1="38389" y1="76525" x2="36242" y2="73210"/>
                        <a14:foregroundMark x1="64430" y1="42573" x2="64430" y2="42573"/>
                        <a14:foregroundMark x1="64832" y1="42573" x2="64832" y2="42573"/>
                        <a14:foregroundMark x1="30201" y1="46684" x2="30201" y2="46684"/>
                        <a14:foregroundMark x1="64564" y1="42440" x2="64564" y2="42440"/>
                        <a14:foregroundMark x1="64698" y1="42706" x2="64698" y2="42706"/>
                        <a14:foregroundMark x1="64430" y1="42971" x2="64027" y2="44562"/>
                        <a14:backgroundMark x1="33423" y1="9682" x2="33423" y2="9682"/>
                        <a14:backgroundMark x1="2416" y1="45889" x2="2416" y2="45889"/>
                        <a14:backgroundMark x1="2416" y1="45756" x2="2416" y2="45756"/>
                        <a14:backgroundMark x1="2416" y1="45623" x2="2416" y2="45623"/>
                        <a14:backgroundMark x1="64698" y1="42440" x2="64698" y2="42440"/>
                        <a14:backgroundMark x1="64564" y1="42175" x2="64564" y2="42175"/>
                        <a14:backgroundMark x1="64295" y1="42308" x2="64295" y2="42308"/>
                        <a14:backgroundMark x1="48993" y1="68700" x2="48993" y2="68700"/>
                        <a14:backgroundMark x1="48859" y1="68568" x2="48859" y2="68568"/>
                        <a14:backgroundMark x1="29933" y1="46950" x2="29933" y2="46950"/>
                        <a14:backgroundMark x1="29799" y1="46950" x2="29799" y2="46950"/>
                        <a14:backgroundMark x1="29933" y1="46684" x2="29933" y2="46684"/>
                        <a14:backgroundMark x1="2685" y1="46154" x2="2685" y2="46154"/>
                        <a14:backgroundMark x1="2685" y1="46154" x2="2685" y2="46154"/>
                        <a14:backgroundMark x1="63356" y1="38594" x2="63356" y2="38594"/>
                        <a14:backgroundMark x1="64430" y1="38727" x2="64430" y2="38727"/>
                        <a14:backgroundMark x1="64161" y1="39125" x2="63356" y2="39788"/>
                        <a14:backgroundMark x1="64027" y1="39125" x2="64966" y2="39125"/>
                        <a14:backgroundMark x1="64966" y1="38992" x2="64966" y2="38992"/>
                        <a14:backgroundMark x1="65101" y1="39125" x2="65101" y2="39125"/>
                        <a14:backgroundMark x1="63624" y1="39125" x2="63624" y2="39655"/>
                        <a14:backgroundMark x1="64161" y1="38992" x2="64161" y2="38992"/>
                        <a14:backgroundMark x1="63893" y1="38859" x2="63893" y2="38859"/>
                        <a14:backgroundMark x1="50336" y1="7958" x2="50336" y2="7958"/>
                        <a14:backgroundMark x1="50604" y1="7294" x2="50336" y2="7825"/>
                        <a14:backgroundMark x1="50604" y1="7427" x2="51275" y2="8090"/>
                        <a14:backgroundMark x1="50470" y1="7427" x2="49933" y2="82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19727" y="68079"/>
            <a:ext cx="489675" cy="495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639677"/>
      </p:ext>
    </p:extLst>
  </p:cSld>
  <p:clrMapOvr>
    <a:masterClrMapping/>
  </p:clrMapOvr>
</p:sld>
</file>

<file path=ppt/theme/theme1.xml><?xml version="1.0" encoding="utf-8"?>
<a:theme xmlns:a="http://schemas.openxmlformats.org/drawingml/2006/main" name="자르기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TM10001105[[fn=자르기]]</Template>
  <TotalTime>18</TotalTime>
  <Words>65</Words>
  <Application>Microsoft Office PowerPoint</Application>
  <PresentationFormat>와이드스크린</PresentationFormat>
  <Paragraphs>10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 @ABT_나눔고딕</vt:lpstr>
      <vt:lpstr>HY견고딕</vt:lpstr>
      <vt:lpstr>HY헤드라인M</vt:lpstr>
      <vt:lpstr>Franklin Gothic Book</vt:lpstr>
      <vt:lpstr>자르기</vt:lpstr>
      <vt:lpstr>즐거운 한국어 (초급2) 7과.“–기 때문에”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즐거운 한국어 (초급2) 7과.“–기 때문에”</dc:title>
  <dc:creator>82105</dc:creator>
  <cp:lastModifiedBy>82105</cp:lastModifiedBy>
  <cp:revision>2</cp:revision>
  <dcterms:created xsi:type="dcterms:W3CDTF">2023-11-30T04:11:22Z</dcterms:created>
  <dcterms:modified xsi:type="dcterms:W3CDTF">2023-12-13T02:00:34Z</dcterms:modified>
</cp:coreProperties>
</file>