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8" r:id="rId4"/>
    <p:sldId id="259" r:id="rId5"/>
  </p:sldIdLst>
  <p:sldSz cx="6858000" cy="9906000" type="A4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8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46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8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5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81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26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44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1E5F-E451-4A98-8F02-0B551D220AF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9106-0226-4D4D-B426-00EDC02F06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3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811" t="15525" r="14555" b="25571"/>
          <a:stretch/>
        </p:blipFill>
        <p:spPr>
          <a:xfrm>
            <a:off x="0" y="1511467"/>
            <a:ext cx="6858000" cy="368617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11875" y="892344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06256"/>
            <a:ext cx="6978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err="1" smtClean="0"/>
              <a:t>아이돌봄서비스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아이돌보미</a:t>
            </a:r>
            <a:r>
              <a:rPr lang="ko-KR" altLang="en-US" sz="1200" dirty="0" smtClean="0"/>
              <a:t> </a:t>
            </a:r>
            <a:r>
              <a:rPr lang="ko-KR" altLang="en-US" sz="1200" dirty="0" smtClean="0"/>
              <a:t>홈페이지 → 지원 및 양성 → 모집공고 → 경기도 광명시 채용 공고 선택  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3533775" y="1597194"/>
            <a:ext cx="685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33750" y="2792578"/>
            <a:ext cx="561975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3789947" y="1863894"/>
            <a:ext cx="252664" cy="928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아래쪽 화살표 25"/>
          <p:cNvSpPr/>
          <p:nvPr/>
        </p:nvSpPr>
        <p:spPr>
          <a:xfrm>
            <a:off x="3077578" y="5320974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6749" y="250486"/>
            <a:ext cx="5936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2023</a:t>
            </a:r>
            <a:r>
              <a:rPr lang="ko-KR" altLang="en-US" sz="2200" b="1" dirty="0" smtClean="0"/>
              <a:t>년 </a:t>
            </a:r>
            <a:r>
              <a:rPr lang="ko-KR" altLang="en-US" sz="2200" b="1" dirty="0" smtClean="0"/>
              <a:t>광명시 </a:t>
            </a:r>
            <a:r>
              <a:rPr lang="ko-KR" altLang="en-US" sz="2200" b="1" dirty="0" err="1" smtClean="0"/>
              <a:t>아이돌보미</a:t>
            </a:r>
            <a:r>
              <a:rPr lang="ko-KR" altLang="en-US" sz="2200" b="1" dirty="0" smtClean="0"/>
              <a:t> 지원 서류 제출 방법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832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36343" y="1485649"/>
            <a:ext cx="5799761" cy="3856371"/>
            <a:chOff x="285750" y="457201"/>
            <a:chExt cx="8439150" cy="561975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rcRect l="15714" t="12536" r="16295" b="6974"/>
            <a:stretch/>
          </p:blipFill>
          <p:spPr>
            <a:xfrm>
              <a:off x="285750" y="457201"/>
              <a:ext cx="8439150" cy="5619750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3248025" y="3114675"/>
              <a:ext cx="3390900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324225" y="3962400"/>
              <a:ext cx="144779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248025" y="4357688"/>
              <a:ext cx="144779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85750" y="581025"/>
              <a:ext cx="1400175" cy="485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5750" y="2352676"/>
              <a:ext cx="1400175" cy="4762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09800" y="3952875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09800" y="4295776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209799" y="4638675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209799" y="5014914"/>
              <a:ext cx="752475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09798" y="5588796"/>
              <a:ext cx="819152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14700" y="5419725"/>
              <a:ext cx="333375" cy="2881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-11875" y="663742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777654"/>
            <a:ext cx="6657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2. </a:t>
            </a:r>
            <a:r>
              <a:rPr lang="ko-KR" altLang="en-US" sz="1200" dirty="0" smtClean="0"/>
              <a:t>필수 입력란 </a:t>
            </a:r>
            <a:r>
              <a:rPr lang="ko-KR" altLang="en-US" sz="1200" dirty="0" smtClean="0"/>
              <a:t>작성 → </a:t>
            </a:r>
            <a:r>
              <a:rPr lang="ko-KR" altLang="en-US" sz="1200" dirty="0" smtClean="0"/>
              <a:t>보유 자격증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아이돌봄</a:t>
            </a:r>
            <a:r>
              <a:rPr lang="ko-KR" altLang="en-US" sz="1200" dirty="0" smtClean="0"/>
              <a:t> 관련 경력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취업 취약 계층 중 해당사항 있을 시 작성</a:t>
            </a:r>
            <a:endParaRPr lang="ko-KR" altLang="en-US" sz="1200" dirty="0"/>
          </a:p>
        </p:txBody>
      </p:sp>
      <p:sp>
        <p:nvSpPr>
          <p:cNvPr id="22" name="아래쪽 화살표 21"/>
          <p:cNvSpPr/>
          <p:nvPr/>
        </p:nvSpPr>
        <p:spPr>
          <a:xfrm>
            <a:off x="3165036" y="111292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>
            <a:off x="3165036" y="5640190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726419" y="6047933"/>
            <a:ext cx="5386184" cy="3617233"/>
            <a:chOff x="726419" y="6047933"/>
            <a:chExt cx="5386184" cy="3617233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/>
            <a:srcRect l="30124" t="13943" r="16083" b="21831"/>
            <a:stretch/>
          </p:blipFill>
          <p:spPr>
            <a:xfrm>
              <a:off x="726419" y="6047933"/>
              <a:ext cx="5386184" cy="3617233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3131562" y="6704474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131562" y="7916706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131562" y="9128938"/>
              <a:ext cx="523144" cy="374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" name="직선 연결선 2"/>
          <p:cNvCxnSpPr/>
          <p:nvPr/>
        </p:nvCxnSpPr>
        <p:spPr>
          <a:xfrm>
            <a:off x="2665062" y="5078438"/>
            <a:ext cx="1527875" cy="206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9564" t="20282" r="15476" b="40035"/>
          <a:stretch/>
        </p:blipFill>
        <p:spPr>
          <a:xfrm>
            <a:off x="275091" y="1372487"/>
            <a:ext cx="6307817" cy="25618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11875" y="663742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77654"/>
            <a:ext cx="463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3. </a:t>
            </a:r>
            <a:r>
              <a:rPr lang="ko-KR" altLang="en-US" sz="1200" dirty="0" smtClean="0"/>
              <a:t>자기소개서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경력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성격 </a:t>
            </a:r>
            <a:r>
              <a:rPr lang="ko-KR" altLang="en-US" sz="1200" dirty="0" err="1" smtClean="0"/>
              <a:t>장∙단점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지원 동기 등 </a:t>
            </a:r>
            <a:r>
              <a:rPr lang="en-US" altLang="ko-KR" sz="1200" dirty="0" smtClean="0"/>
              <a:t>300</a:t>
            </a:r>
            <a:r>
              <a:rPr lang="ko-KR" altLang="en-US" sz="1200" dirty="0" smtClean="0"/>
              <a:t>자 이내로 작성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5" name="아래쪽 화살표 4"/>
          <p:cNvSpPr/>
          <p:nvPr/>
        </p:nvSpPr>
        <p:spPr>
          <a:xfrm>
            <a:off x="3165036" y="111292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>
            <a:off x="3086384" y="3934326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2306" y="4454691"/>
            <a:ext cx="6858000" cy="5052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12306" y="4568603"/>
            <a:ext cx="5734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4. </a:t>
            </a:r>
            <a:r>
              <a:rPr lang="ko-KR" altLang="en-US" sz="1200" dirty="0" smtClean="0"/>
              <a:t>모집공고 → 기본정보 → 첨부파일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아이돌봄신청서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다운로드 → 빈칸 없이 작성  </a:t>
            </a:r>
            <a:endParaRPr lang="ko-KR" altLang="en-US" sz="1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7217" y="5131351"/>
            <a:ext cx="5444235" cy="2834556"/>
            <a:chOff x="330924" y="1340402"/>
            <a:chExt cx="5991727" cy="412683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rcRect l="14803" t="12963" r="15657" b="17681"/>
            <a:stretch/>
          </p:blipFill>
          <p:spPr>
            <a:xfrm>
              <a:off x="330924" y="1340402"/>
              <a:ext cx="5991727" cy="4126832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2491012" y="2454945"/>
              <a:ext cx="1105380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467991" y="2721611"/>
              <a:ext cx="1819626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7991" y="3025622"/>
              <a:ext cx="1292444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467992" y="3331091"/>
              <a:ext cx="1105380" cy="180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67991" y="3636560"/>
              <a:ext cx="1717591" cy="129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467991" y="5080306"/>
              <a:ext cx="1655236" cy="386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l="18281" t="19074" r="54532" b="13519"/>
          <a:stretch/>
        </p:blipFill>
        <p:spPr>
          <a:xfrm>
            <a:off x="2914745" y="6080048"/>
            <a:ext cx="2455245" cy="363095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746937" y="7635882"/>
            <a:ext cx="518882" cy="305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9563" t="44233" r="25764" b="28746"/>
          <a:stretch/>
        </p:blipFill>
        <p:spPr>
          <a:xfrm>
            <a:off x="652057" y="1632950"/>
            <a:ext cx="5363732" cy="2177387"/>
          </a:xfrm>
          <a:prstGeom prst="rect">
            <a:avLst/>
          </a:prstGeom>
        </p:spPr>
      </p:pic>
      <p:sp>
        <p:nvSpPr>
          <p:cNvPr id="18" name="아래쪽 화살표 17"/>
          <p:cNvSpPr/>
          <p:nvPr/>
        </p:nvSpPr>
        <p:spPr>
          <a:xfrm>
            <a:off x="3098690" y="186959"/>
            <a:ext cx="456197" cy="34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-11875" y="784152"/>
            <a:ext cx="6858000" cy="64426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22410" y="745136"/>
            <a:ext cx="667522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/>
              <a:t>5. </a:t>
            </a:r>
            <a:r>
              <a:rPr lang="ko-KR" altLang="en-US" sz="1200" dirty="0" smtClean="0"/>
              <a:t>추가 제출 서류 → </a:t>
            </a:r>
            <a:r>
              <a:rPr lang="ko-KR" altLang="en-US" sz="1200" dirty="0" err="1" smtClean="0"/>
              <a:t>아이돌봄</a:t>
            </a:r>
            <a:r>
              <a:rPr lang="ko-KR" altLang="en-US" sz="1200" dirty="0" smtClean="0"/>
              <a:t> 신청서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주민등록등본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개인정보 수집 동의서 </a:t>
            </a:r>
            <a:r>
              <a:rPr lang="ko-KR" altLang="en-US" sz="1400" b="1" dirty="0" smtClean="0"/>
              <a:t>압축파일</a:t>
            </a:r>
            <a:r>
              <a:rPr lang="ko-KR" altLang="en-US" sz="1200" dirty="0" smtClean="0"/>
              <a:t>로 첨부 → 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등록 → 지원 완료  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4776536" y="2093496"/>
            <a:ext cx="637674" cy="517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666170" y="3035304"/>
            <a:ext cx="2429203" cy="732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>
            <a:stCxn id="21" idx="2"/>
          </p:cNvCxnSpPr>
          <p:nvPr/>
        </p:nvCxnSpPr>
        <p:spPr>
          <a:xfrm flipH="1">
            <a:off x="4514767" y="2610854"/>
            <a:ext cx="580606" cy="381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102</Words>
  <Application>Microsoft Office PowerPoint</Application>
  <PresentationFormat>A4 용지(210x297mm)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미정</dc:creator>
  <cp:lastModifiedBy>LG</cp:lastModifiedBy>
  <cp:revision>23</cp:revision>
  <cp:lastPrinted>2022-02-10T06:29:24Z</cp:lastPrinted>
  <dcterms:created xsi:type="dcterms:W3CDTF">2020-04-03T04:20:41Z</dcterms:created>
  <dcterms:modified xsi:type="dcterms:W3CDTF">2023-02-09T09:03:54Z</dcterms:modified>
</cp:coreProperties>
</file>